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379"/>
    <a:srgbClr val="CA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662"/>
  </p:normalViewPr>
  <p:slideViewPr>
    <p:cSldViewPr snapToGrid="0" snapToObjects="1">
      <p:cViewPr varScale="1">
        <p:scale>
          <a:sx n="140" d="100"/>
          <a:sy n="140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1455-7458-8A48-BDC0-E1614E889CF6}" type="datetimeFigureOut">
              <a:rPr lang="pt-BR" smtClean="0"/>
              <a:t>06/02/19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2ECE-B80B-1A40-BA79-2578E5B47BD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48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38933" r="30500" b="38933"/>
          <a:stretch/>
        </p:blipFill>
        <p:spPr>
          <a:xfrm>
            <a:off x="3721608" y="292608"/>
            <a:ext cx="3566160" cy="15179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95928" y="2176272"/>
            <a:ext cx="349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A8B36"/>
                </a:solidFill>
                <a:latin typeface="Trebuchet MS" charset="0"/>
                <a:ea typeface="Trebuchet MS" charset="0"/>
                <a:cs typeface="Trebuchet MS" charset="0"/>
              </a:rPr>
              <a:t>Título</a:t>
            </a:r>
          </a:p>
          <a:p>
            <a:r>
              <a:rPr lang="pt-BR" sz="3200" b="1" dirty="0" smtClean="0">
                <a:solidFill>
                  <a:srgbClr val="CA8B36"/>
                </a:solidFill>
                <a:latin typeface="Trebuchet MS" charset="0"/>
                <a:ea typeface="Trebuchet MS" charset="0"/>
                <a:cs typeface="Trebuchet MS" charset="0"/>
              </a:rPr>
              <a:t>apresentação</a:t>
            </a:r>
            <a:endParaRPr lang="pt-BR" sz="3200" b="1" dirty="0">
              <a:solidFill>
                <a:srgbClr val="CA8B36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95928" y="3429000"/>
            <a:ext cx="382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Subtítulo da apresentação</a:t>
            </a:r>
            <a:endParaRPr lang="pt-BR" sz="2400" dirty="0">
              <a:solidFill>
                <a:srgbClr val="78837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5560439"/>
            <a:ext cx="4306824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38933" r="30500" b="38933"/>
          <a:stretch/>
        </p:blipFill>
        <p:spPr>
          <a:xfrm>
            <a:off x="0" y="0"/>
            <a:ext cx="1589734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5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</Words>
  <Application>Microsoft Macintosh PowerPoint</Application>
  <PresentationFormat>Apresentação na tela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1</cp:revision>
  <dcterms:created xsi:type="dcterms:W3CDTF">2019-02-06T11:29:22Z</dcterms:created>
  <dcterms:modified xsi:type="dcterms:W3CDTF">2019-02-06T11:34:44Z</dcterms:modified>
</cp:coreProperties>
</file>