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379"/>
    <a:srgbClr val="BC7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62"/>
  </p:normalViewPr>
  <p:slideViewPr>
    <p:cSldViewPr snapToGrid="0" snapToObjects="1">
      <p:cViewPr varScale="1">
        <p:scale>
          <a:sx n="135" d="100"/>
          <a:sy n="135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1C49-4BAC-BC41-900A-B140FDD91085}" type="datetimeFigureOut">
              <a:rPr lang="pt-BR" smtClean="0"/>
              <a:t>07/02/19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A67D-1B90-5A4A-A8CA-FA5C73C28EF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45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3"/>
          <a:stretch/>
        </p:blipFill>
        <p:spPr>
          <a:xfrm>
            <a:off x="4996206" y="0"/>
            <a:ext cx="490979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5636" r="62675" b="77870"/>
          <a:stretch/>
        </p:blipFill>
        <p:spPr>
          <a:xfrm>
            <a:off x="999240" y="386498"/>
            <a:ext cx="2620653" cy="113121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88247" r="51885" b="3505"/>
          <a:stretch/>
        </p:blipFill>
        <p:spPr>
          <a:xfrm>
            <a:off x="537328" y="6052008"/>
            <a:ext cx="4128940" cy="56560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02936" y="1800519"/>
            <a:ext cx="2479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spc="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CERTIFICADO</a:t>
            </a:r>
            <a:endParaRPr lang="pt-BR" sz="2400" b="1" spc="300" dirty="0">
              <a:solidFill>
                <a:srgbClr val="788379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02936" y="2479249"/>
            <a:ext cx="6035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Nobit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fugiass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incimpe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lenissint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re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voleseque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vellorrum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as rem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quatet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dere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mo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idem.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Faciis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exerit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pre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omniscitae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volorum</a:t>
            </a:r>
            <a:r>
              <a:rPr lang="pt-BR" sz="1300" dirty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02936" y="2953864"/>
            <a:ext cx="25250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BC782A"/>
                </a:solidFill>
                <a:latin typeface="Trebuchet MS" charset="0"/>
                <a:ea typeface="Trebuchet MS" charset="0"/>
                <a:cs typeface="Trebuchet MS" charset="0"/>
              </a:rPr>
              <a:t>João da Silva</a:t>
            </a:r>
            <a:endParaRPr lang="pt-BR" sz="3000" b="1" dirty="0">
              <a:solidFill>
                <a:srgbClr val="BC782A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02936" y="3538640"/>
            <a:ext cx="65165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Nobit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fugiass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incimpe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lenissint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re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voleseque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vellorrum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as rem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quatet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dere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mo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idem. </a:t>
            </a:r>
          </a:p>
          <a:p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Faciis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exerit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pre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omniscitae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volorum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, et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omnia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ipsam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sit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offic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te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accus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ent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omni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aut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harum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as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doluptas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eos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sitatia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pt-BR" sz="13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prae</a:t>
            </a:r>
            <a:r>
              <a:rPr lang="pt-BR" sz="13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int.</a:t>
            </a:r>
            <a:endParaRPr lang="pt-BR" sz="1300" dirty="0">
              <a:solidFill>
                <a:srgbClr val="788379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14906" y="4741433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err="1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Fulado</a:t>
            </a:r>
            <a:r>
              <a:rPr lang="pt-BR" sz="1100" dirty="0" smtClean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 de Tal e Silva</a:t>
            </a:r>
            <a:endParaRPr lang="pt-BR" sz="1100" dirty="0">
              <a:solidFill>
                <a:srgbClr val="788379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187777" y="4741433"/>
            <a:ext cx="1753386" cy="0"/>
          </a:xfrm>
          <a:prstGeom prst="line">
            <a:avLst/>
          </a:prstGeom>
          <a:ln>
            <a:solidFill>
              <a:srgbClr val="788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635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69</Words>
  <Application>Microsoft Macintosh PowerPoint</Application>
  <PresentationFormat>Papel A4 (210 x 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1</cp:revision>
  <dcterms:created xsi:type="dcterms:W3CDTF">2019-02-07T14:24:31Z</dcterms:created>
  <dcterms:modified xsi:type="dcterms:W3CDTF">2019-02-07T14:32:10Z</dcterms:modified>
</cp:coreProperties>
</file>