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pt-B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110" userDrawn="1">
          <p15:clr>
            <a:srgbClr val="A4A3A4"/>
          </p15:clr>
        </p15:guide>
        <p15:guide id="2" orient="horz" pos="3809" userDrawn="1">
          <p15:clr>
            <a:srgbClr val="A4A3A4"/>
          </p15:clr>
        </p15:guide>
        <p15:guide id="3" pos="19276" userDrawn="1">
          <p15:clr>
            <a:srgbClr val="A4A3A4"/>
          </p15:clr>
        </p15:guide>
        <p15:guide id="4" orient="horz" pos="262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62"/>
  </p:normalViewPr>
  <p:slideViewPr>
    <p:cSldViewPr snapToGrid="0" snapToObjects="1">
      <p:cViewPr varScale="1">
        <p:scale>
          <a:sx n="21" d="100"/>
          <a:sy n="21" d="100"/>
        </p:scale>
        <p:origin x="3432" y="264"/>
      </p:cViewPr>
      <p:guideLst>
        <p:guide pos="1110"/>
        <p:guide orient="horz" pos="3809"/>
        <p:guide pos="19276"/>
        <p:guide orient="horz" pos="26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2D29-E024-C143-91AC-A12A9E716A38}" type="datetimeFigureOut">
              <a:rPr lang="pt-BR" smtClean="0"/>
              <a:t>08/02/19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D100-143F-D94C-8CB4-777D65871AC3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2D29-E024-C143-91AC-A12A9E716A38}" type="datetimeFigureOut">
              <a:rPr lang="pt-BR" smtClean="0"/>
              <a:t>08/02/19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D100-143F-D94C-8CB4-777D65871AC3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2D29-E024-C143-91AC-A12A9E716A38}" type="datetimeFigureOut">
              <a:rPr lang="pt-BR" smtClean="0"/>
              <a:t>08/02/19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D100-143F-D94C-8CB4-777D65871AC3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2D29-E024-C143-91AC-A12A9E716A38}" type="datetimeFigureOut">
              <a:rPr lang="pt-BR" smtClean="0"/>
              <a:t>08/02/19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D100-143F-D94C-8CB4-777D65871AC3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2D29-E024-C143-91AC-A12A9E716A38}" type="datetimeFigureOut">
              <a:rPr lang="pt-BR" smtClean="0"/>
              <a:t>08/02/19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D100-143F-D94C-8CB4-777D65871AC3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2D29-E024-C143-91AC-A12A9E716A38}" type="datetimeFigureOut">
              <a:rPr lang="pt-BR" smtClean="0"/>
              <a:t>08/02/19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D100-143F-D94C-8CB4-777D65871AC3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2D29-E024-C143-91AC-A12A9E716A38}" type="datetimeFigureOut">
              <a:rPr lang="pt-BR" smtClean="0"/>
              <a:t>08/02/19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D100-143F-D94C-8CB4-777D65871AC3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2D29-E024-C143-91AC-A12A9E716A38}" type="datetimeFigureOut">
              <a:rPr lang="pt-BR" smtClean="0"/>
              <a:t>08/02/19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D100-143F-D94C-8CB4-777D65871AC3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2D29-E024-C143-91AC-A12A9E716A38}" type="datetimeFigureOut">
              <a:rPr lang="pt-BR" smtClean="0"/>
              <a:t>08/02/19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D100-143F-D94C-8CB4-777D65871AC3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2D29-E024-C143-91AC-A12A9E716A38}" type="datetimeFigureOut">
              <a:rPr lang="pt-BR" smtClean="0"/>
              <a:t>08/02/19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D100-143F-D94C-8CB4-777D65871AC3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2D29-E024-C143-91AC-A12A9E716A38}" type="datetimeFigureOut">
              <a:rPr lang="pt-BR" smtClean="0"/>
              <a:t>08/02/19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D100-143F-D94C-8CB4-777D65871AC3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22D29-E024-C143-91AC-A12A9E716A38}" type="datetimeFigureOut">
              <a:rPr lang="pt-BR" smtClean="0"/>
              <a:t>08/02/19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DD100-143F-D94C-8CB4-777D65871AC3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85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399288" cy="603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00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0</Words>
  <Application>Microsoft Macintosh PowerPoint</Application>
  <PresentationFormat>Personalizar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Usuário do Microsoft Office</cp:lastModifiedBy>
  <cp:revision>2</cp:revision>
  <dcterms:created xsi:type="dcterms:W3CDTF">2019-02-08T11:33:07Z</dcterms:created>
  <dcterms:modified xsi:type="dcterms:W3CDTF">2019-02-08T11:50:16Z</dcterms:modified>
</cp:coreProperties>
</file>